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8" r:id="rId3"/>
    <p:sldId id="301" r:id="rId4"/>
    <p:sldId id="302" r:id="rId5"/>
    <p:sldId id="257" r:id="rId6"/>
    <p:sldId id="258" r:id="rId7"/>
    <p:sldId id="305" r:id="rId8"/>
    <p:sldId id="306" r:id="rId9"/>
    <p:sldId id="307" r:id="rId10"/>
    <p:sldId id="266" r:id="rId11"/>
    <p:sldId id="308" r:id="rId12"/>
    <p:sldId id="309" r:id="rId13"/>
    <p:sldId id="303" r:id="rId14"/>
    <p:sldId id="304" r:id="rId15"/>
    <p:sldId id="259" r:id="rId16"/>
    <p:sldId id="261" r:id="rId17"/>
    <p:sldId id="260" r:id="rId18"/>
    <p:sldId id="281" r:id="rId19"/>
    <p:sldId id="283" r:id="rId20"/>
    <p:sldId id="312" r:id="rId21"/>
    <p:sldId id="284" r:id="rId22"/>
    <p:sldId id="285" r:id="rId23"/>
    <p:sldId id="286" r:id="rId24"/>
    <p:sldId id="287" r:id="rId25"/>
    <p:sldId id="310" r:id="rId26"/>
    <p:sldId id="311" r:id="rId27"/>
    <p:sldId id="288" r:id="rId28"/>
    <p:sldId id="289" r:id="rId29"/>
    <p:sldId id="290" r:id="rId30"/>
    <p:sldId id="27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5C256-4C04-4C39-B640-011A69CC66EC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3D219-835D-4568-BD0E-188659FD4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5EE684-FFD1-49E7-82BB-B7B5F524FF0B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402F75-2C30-487B-8556-43B83CDC6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E684-FFD1-49E7-82BB-B7B5F524FF0B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2F75-2C30-487B-8556-43B83CDC6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E684-FFD1-49E7-82BB-B7B5F524FF0B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2F75-2C30-487B-8556-43B83CDC6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5EE684-FFD1-49E7-82BB-B7B5F524FF0B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402F75-2C30-487B-8556-43B83CDC6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A5EE684-FFD1-49E7-82BB-B7B5F524FF0B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9402F75-2C30-487B-8556-43B83CDC6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E684-FFD1-49E7-82BB-B7B5F524FF0B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2F75-2C30-487B-8556-43B83CDC6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E684-FFD1-49E7-82BB-B7B5F524FF0B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2F75-2C30-487B-8556-43B83CDC6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5EE684-FFD1-49E7-82BB-B7B5F524FF0B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402F75-2C30-487B-8556-43B83CDC6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E684-FFD1-49E7-82BB-B7B5F524FF0B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2F75-2C30-487B-8556-43B83CDC6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5EE684-FFD1-49E7-82BB-B7B5F524FF0B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402F75-2C30-487B-8556-43B83CDC6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5EE684-FFD1-49E7-82BB-B7B5F524FF0B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402F75-2C30-487B-8556-43B83CDC6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5EE684-FFD1-49E7-82BB-B7B5F524FF0B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402F75-2C30-487B-8556-43B83CDC6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source=wiz&amp;fp=0&amp;uinfo=ww-1349-wh-567-fw-1124-fh-448-pd-1&amp;text=%D0%BF%D0%B0%D0%BC%D1%8F%D1%82%D0%BD%D0%B8%D0%BA%20%D0%BA%D1%83%D1%80%D1%87%D0%B0%D1%82%D0%BE%D0%B2%D1%83%20%D1%87%D0%B5%D0%BB%D1%8F%D0%B1%D0%B8%D0%BD%D1%81%D0%BA&amp;noreask=1&amp;pos=16&amp;rpt=simage&amp;lr=56&amp;img_url=http://content.foto.mail.ru/mail/ilona_kek/_answers/i-362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4&amp;text=%D0%BF%D0%BB%D0%BE%D1%89%D0%B0%D0%B4%D1%8C%20%D0%BA%D1%83%D1%80%D1%87%D0%B0%D1%82%D0%BE%D0%B2%D0%B0%20%D1%87%D0%B5%D0%BB%D1%8F%D0%B1%D0%B8%D0%BD%D1%81%D0%BA%20%20%D1%81%D0%B5%D0%B3%D0%BE%D0%B4%D0%BD%D1%8F&amp;fp=4&amp;pos=141&amp;uinfo=ww-1349-wh-567-fw-1124-fh-448-pd-1&amp;rpt=simage&amp;img_url=http://www.mediazavod.ru/system/pictures/images/000/074/048/2063247054/_11.jpg?137215559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4&amp;text=%D0%BF%D0%BB%D0%BE%D1%89%D0%B0%D0%B4%D1%8C%20%D0%BA%D1%83%D1%80%D1%87%D0%B0%D1%82%D0%BE%D0%B2%D0%B0%20%D1%87%D0%B5%D0%BB%D1%8F%D0%B1%D0%B8%D0%BD%D1%81%D0%BA%20%20%D1%81%D0%B5%D0%B3%D0%BE%D0%B4%D0%BD%D1%8F&amp;fp=4&amp;pos=141&amp;uinfo=ww-1349-wh-567-fw-1124-fh-448-pd-1&amp;rpt=simage&amp;img_url=http://www.mediazavod.ru/system/pictures/images/000/074/048/2063247054/_11.jpg?137215559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otki.yandex.ru/users/ssgen/view/670780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4&amp;text=%D0%BF%D0%BB%D0%BE%D1%89%D0%B0%D0%B4%D1%8C%20%D0%BA%D1%83%D1%80%D1%87%D0%B0%D1%82%D0%BE%D0%B2%D0%B0%20%D1%87%D0%B5%D0%BB%D1%8F%D0%B1%D0%B8%D0%BD%D1%81%D0%BA%20%20%D1%81%D0%B5%D0%B3%D0%BE%D0%B4%D0%BD%D1%8F&amp;fp=4&amp;pos=141&amp;uinfo=ww-1349-wh-567-fw-1124-fh-448-pd-1&amp;rpt=simage&amp;img_url=http://www.mediazavod.ru/system/pictures/images/000/074/048/2063247054/_11.jpg?137215559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fp=0&amp;text=%D1%81%D1%82%D0%B0%D0%B4%D0%B8%D0%BE%D0%BD%20%D0%B5%D0%BB%D0%B5%D1%81%D0%B8%D0%BD%D0%BE%D0%B9%20%D1%87%D0%B5%D0%BB%D1%8F%D0%B1%D0%B8%D0%BD%D1%81%D0%BA%20%D1%84%D0%BE%D1%82%D0%BE&amp;noreask=1&amp;pos=11&amp;lr=56&amp;rpt=simage&amp;uinfo=ww-1349-wh-567-fw-1124-fh-448-pd-1&amp;img_url=http://www.sporturala.ru/images/stories/Anonsi/stadion/--01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0%B5%D0%BB%D0%B5%D0%BD%D0%B0%20%D0%B5%D0%BB%D0%B5%D1%81%D0%B8%D0%BD%D0%B0%20%D1%87%D0%B5%D0%BB%D1%8F%D0%B1%D0%B8%D0%BD%D1%81%D0%BA%20%D1%84%D0%BE%D1%82%D0%BE&amp;img_url=http://www.lentachel.ru/image/yfDklVDD7JJKK0sx.jpg&amp;pos=0&amp;rpt=simage&amp;lr=56&amp;noreask=1&amp;source=wiz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source=wiz&amp;fp=0&amp;text=%D0%B5%D0%BB%D0%B5%D1%81%D0%B8%D0%BD%D0%B0%20%D1%87%D0%B5%D0%BB%D1%8F%D0%B1%D0%B8%D0%BD%D1%81%D0%BA%20%D1%84%D0%BE%D1%82%D0%BE&amp;noreask=1&amp;pos=0&amp;lr=56&amp;rpt=simage&amp;uinfo=ww-1349-wh-567-fw-1124-fh-448-pd-1&amp;img_url=http://z3.d.sdska.ru/2-z3-64c226d0-4781-478b-ac9b-d5386d978e43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otki.yandex.ru/users/ssgen/view/456016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images.yandex.ru/yandsearch?text=%20%20%D0%A7%D0%B5%D0%BB%D1%8F%D0%B1%D0%B8%D0%BD%D1%81%D0%BA%D0%B8%D0%B9%20%D0%BF%D0%BE%D0%BB%D0%B8%D1%82%D0%B5%D1%85%D0%BD%D0%B8%D1%87%D0%B5%D1%81%D0%BA%D0%B8%D0%B9%20%D0%B8%D0%BD%D1%81%D1%82%D0%B8%D1%82%D1%83%D1%82%20%D1%87%D0%B5%D0%BB%D1%8F%D0%B1%D0%B8%D0%BD%D1%81%D0%BA%20&amp;fp=0&amp;pos=7&amp;uinfo=ww-1349-wh-567-fw-1124-fh-448-pd-1&amp;rpt=simage&amp;img_url=http://forums.drom.ru/attachment.php?attachmentid=570445&amp;stc=1&amp;thumb=1&amp;d=132106820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otki.yandex.ru/users/ssgen/view/456016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vk.com/photo-33637394_31505943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hoto-33637394_315059438" TargetMode="External"/><Relationship Id="rId2" Type="http://schemas.openxmlformats.org/officeDocument/2006/relationships/hyperlink" Target="http://ru.wikipedia.org/wiki/199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text=%D1%8E%D1%83%D1%80%D0%B3%D1%83&amp;fp=0&amp;pos=7&amp;uinfo=ww-1349-wh-567-fw-1124-fh-448-pd-1&amp;rpt=simage&amp;img_url=http://img.nr2.ru/pict/arts1/06/11/61197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source=wiz&amp;fp=0&amp;text=%D1%8E%D1%83%D1%80%D0%B3%D1%83&amp;noreask=1&amp;pos=3&amp;lr=56&amp;rpt=simage&amp;uinfo=ww-1349-wh-567-fw-1124-fh-448-pd-1&amp;img_url=http%3A%2F%2Fcs307107.vk.me%2Fg44003595%2Fa_a7edce7c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text=%D1%88%D0%BF%D0%B8%D0%BB%D1%8C%20%D1%81%20%D0%B3%D0%B5%D1%80%D0%B1%D0%BE%D0%BC%20%D1%87%D0%B5%D0%BB%D1%8F%D0%B1%D0%B8%D0%BD%D1%81%D0%BA&amp;fp=0&amp;pos=0&amp;uinfo=ww-1349-wh-567-fw-1124-fh-448-pd-1&amp;rpt=simage&amp;img_url=http%3A%2F%2Fic.pics.livejournal.com%2Funlimmobile%2F10590285%2F91560%2F91560_original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fotki.yandex.ru/users/ssgen/view/621215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fotki.yandex.ru/users/ssgen/view/621217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fotki.yandex.ru/users/ssgen/view/621218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otki.yandex.ru/users/yuvl/view/384330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p=1&amp;text=%D0%BF%D0%BB%D0%BE%D1%89%D0%B0%D0%B4%D1%8C%20%D0%BA%D1%83%D1%80%D1%87%D0%B0%D1%82%D0%BE%D0%B2%D0%B0%20%D1%87%D0%B5%D0%BB%D1%8F%D0%B1%D0%B8%D0%BD%D1%81%D0%BA&amp;fp=1&amp;pos=41&amp;uinfo=ww-1349-wh-567-fw-1124-fh-448-pd-1&amp;rpt=simage&amp;img_url=http://img-fotki.yandex.ru/get/4121/674039.520/0_a3c30_34719711_XL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F%D0%B0%D0%BC%D1%8F%D1%82%D0%BD%D0%B8%D0%BA%20%D0%BA%D1%83%D1%80%D1%87%D0%B0%D1%82%D0%BE%D0%B2%D1%83%20%D1%87%D0%B5%D0%BB%D1%8F%D0%B1%D0%B8%D0%BD%D1%81%D0%BA&amp;noreask=1&amp;pos=11&amp;lr=56&amp;rpt=simage&amp;uinfo=ww-1349-wh-567-fw-1124-fh-448-pd-1&amp;img_url=http%3A%2F%2Fwww.prosv.ru%2FAttachment.aspx%3FId%3D15808" TargetMode="External"/><Relationship Id="rId2" Type="http://schemas.openxmlformats.org/officeDocument/2006/relationships/hyperlink" Target="http://libozersk.ru/pages/index/12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vk.com/photo-33637394_28212880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source=wiz&amp;fp=0&amp;text=%D0%BF%D0%B0%D0%BC%D1%8F%D1%82%D0%BD%D0%B8%D0%BA%20%D0%BA%D1%83%D1%80%D1%87%D0%B0%D1%82%D0%BE%D0%B2%D1%83%20%D1%87%D0%B5%D0%BB%D1%8F%D0%B1%D0%B8%D0%BD%D1%81%D0%BA&amp;noreask=1&amp;pos=10&amp;lr=56&amp;rpt=simage&amp;uinfo=ww-1349-wh-567-fw-1124-fh-448-pd-1&amp;img_url=http%3A%2F%2Fwww.etoya.ru%2Ffiles%2Fimages%2Fpub%2Fpart_0%2F16912%2Fsrc%2FKurchatov_in_Chelyabinsk.jpg%3F398_59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BF%D0%B0%D0%BC%D1%8F%D1%82%D0%BD%D0%B8%D0%BA%20%D0%BA%D1%83%D1%80%D1%87%D0%B0%D1%82%D0%BE%D0%B2%D1%83%20%D1%87%D0%B5%D0%BB%D1%8F%D0%B1%D0%B8%D0%BD%D1%81%D0%BA&amp;fp=0&amp;pos=9&amp;uinfo=ww-1349-wh-567-fw-1124-fh-448-pd-1&amp;rpt=simage&amp;img_url=http%3A%2F%2Fwww.dostup1.ru%2Fnetcat_files%2FImage%2F2013%2F02%2F13%2Fkurchatov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0%BF%D0%B0%D0%BC%D1%8F%D1%82%D0%BD%D0%B8%D0%BA%20%D0%BA%D1%83%D1%80%D1%87%D0%B0%D1%82%D0%BE%D0%B2%D1%83%20%D1%87%D0%B5%D0%BB%D1%8F%D0%B1%D0%B8%D0%BD%D1%81%D0%BA&amp;fp=0&amp;pos=18&amp;uinfo=ww-1349-wh-567-fw-1124-fh-448-pd-1&amp;rpt=simage&amp;img_url=http%3A%2F%2Fwww.lentachel.ru%2Fimage%2FL8RPKFZcjpV07JXk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980728"/>
            <a:ext cx="6172200" cy="1894362"/>
          </a:xfrm>
        </p:spPr>
        <p:txBody>
          <a:bodyPr/>
          <a:lstStyle/>
          <a:p>
            <a:pPr algn="ctr"/>
            <a:r>
              <a:rPr lang="ru-RU" dirty="0" smtClean="0"/>
              <a:t>Памятник Курчатову, </a:t>
            </a:r>
            <a:br>
              <a:rPr lang="ru-RU" dirty="0" smtClean="0"/>
            </a:br>
            <a:r>
              <a:rPr lang="ru-RU" dirty="0" err="1" smtClean="0"/>
              <a:t>ЮУРгУ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Архитектура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229200"/>
            <a:ext cx="8352928" cy="12447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Атомное   ядро памятника было оснащено специальным светильником от самолета, который позволял освещать памятник и прилегающую к нему территорию</a:t>
            </a:r>
            <a:endParaRPr lang="ru-RU" dirty="0"/>
          </a:p>
        </p:txBody>
      </p:sp>
      <p:pic>
        <p:nvPicPr>
          <p:cNvPr id="23556" name="Picture 4" descr="http://content.foto.mail.ru/mail/ilona_kek/_answers/i-36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0"/>
            <a:ext cx="7467600" cy="22528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Материалы были </a:t>
            </a:r>
            <a:r>
              <a:rPr lang="ru-RU" dirty="0" smtClean="0"/>
              <a:t>доставлены из </a:t>
            </a:r>
            <a:r>
              <a:rPr lang="ru-RU" dirty="0" err="1" smtClean="0"/>
              <a:t>Каменогорского</a:t>
            </a:r>
            <a:r>
              <a:rPr lang="ru-RU" dirty="0" smtClean="0"/>
              <a:t> гранитного карьера под Ленинградом.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Вокруг </a:t>
            </a:r>
            <a:r>
              <a:rPr lang="ru-RU" dirty="0" smtClean="0"/>
              <a:t>памятника на площади, раздел. на 2 яруса, разбиты цветники. </a:t>
            </a:r>
            <a:endParaRPr lang="ru-RU" dirty="0"/>
          </a:p>
        </p:txBody>
      </p:sp>
      <p:pic>
        <p:nvPicPr>
          <p:cNvPr id="4" name="Picture 4" descr="http://www.znak.com/images/uploads/images/_MG_2376%5B1%5D(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5025"/>
            <a:ext cx="9144000" cy="479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992888" cy="58092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Монумент является центр. элементом сложной </a:t>
            </a:r>
            <a:r>
              <a:rPr lang="ru-RU" sz="2000" dirty="0" smtClean="0"/>
              <a:t>архитектурно-скульптурной  </a:t>
            </a:r>
            <a:r>
              <a:rPr lang="ru-RU" sz="2000" dirty="0" smtClean="0"/>
              <a:t>композиции, </a:t>
            </a:r>
            <a:r>
              <a:rPr lang="ru-RU" sz="2000" dirty="0" smtClean="0"/>
              <a:t>которая  </a:t>
            </a:r>
            <a:r>
              <a:rPr lang="ru-RU" sz="2000" dirty="0" smtClean="0"/>
              <a:t>завершает перспективу </a:t>
            </a:r>
            <a:r>
              <a:rPr lang="ru-RU" sz="2000" dirty="0" smtClean="0"/>
              <a:t> пр</a:t>
            </a:r>
            <a:r>
              <a:rPr lang="ru-RU" sz="2000" dirty="0" smtClean="0"/>
              <a:t>. </a:t>
            </a:r>
            <a:r>
              <a:rPr lang="ru-RU" sz="2000" dirty="0" smtClean="0"/>
              <a:t>Ленина  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dirty="0"/>
          </a:p>
        </p:txBody>
      </p:sp>
      <p:pic>
        <p:nvPicPr>
          <p:cNvPr id="4" name="Picture 4" descr="http://www.znak.com/images/uploads/images/_MG_2376%5B1%5D(2).JPG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4546"/>
            <a:ext cx="9144000" cy="4953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Скейт-парк</a:t>
            </a:r>
            <a:r>
              <a:rPr lang="ru-RU" dirty="0" smtClean="0"/>
              <a:t>  и тренажёрная площадка.   Лето  2012.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http://img-fotki.yandex.ru/get/4121/674039.521/0_a3c3c_887f36b0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Сейчас происходит реконструкция, предположительно будут строить  подземный торговый комплекс </a:t>
            </a:r>
            <a:endParaRPr lang="ru-RU" dirty="0"/>
          </a:p>
        </p:txBody>
      </p:sp>
      <p:pic>
        <p:nvPicPr>
          <p:cNvPr id="30724" name="Picture 4" descr="http://www.znak.com/images/uploads/images/_MG_2376%5B1%5D(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5025"/>
            <a:ext cx="9144000" cy="479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10 июля 2003 г в Челябинске появился большой спортивный комплекс для легкоатлетов  </a:t>
            </a:r>
            <a:endParaRPr lang="ru-RU" dirty="0"/>
          </a:p>
        </p:txBody>
      </p:sp>
      <p:pic>
        <p:nvPicPr>
          <p:cNvPr id="16386" name="Picture 2" descr="http://tochka-na-karte.ru/modules/photo/images/1470-Legkoatleticheskij-kompleks-imeni-Eleny-Elesinoj-v-Cheljabinsk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27984" y="1600200"/>
            <a:ext cx="4032448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Легкоатлетическому комплексу присвоено  имя олимпийской чемпионки по прыжкам в высоту Елены </a:t>
            </a:r>
            <a:r>
              <a:rPr lang="ru-RU" sz="2800" dirty="0" err="1" smtClean="0"/>
              <a:t>Елесиной</a:t>
            </a:r>
            <a:r>
              <a:rPr lang="ru-RU" sz="2800" dirty="0" smtClean="0"/>
              <a:t>, выпускнице ЧГПУ .</a:t>
            </a:r>
            <a:endParaRPr lang="ru-RU" sz="2800" dirty="0"/>
          </a:p>
        </p:txBody>
      </p:sp>
      <p:pic>
        <p:nvPicPr>
          <p:cNvPr id="18434" name="Picture 2" descr="http://www.chelsport.com/upload/iblock/8be/ElenaElesina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00808"/>
            <a:ext cx="3589543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5584648"/>
            <a:ext cx="8892480" cy="1273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Комплекс расположен в лесопарковой зоне Челябинска</a:t>
            </a:r>
            <a:endParaRPr lang="ru-RU" dirty="0"/>
          </a:p>
        </p:txBody>
      </p:sp>
      <p:pic>
        <p:nvPicPr>
          <p:cNvPr id="17412" name="Picture 4" descr="http://www.waterpolo2012.ru/sites/default/files/stadion_elesinoy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1624"/>
            <a:ext cx="9144000" cy="5258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1943 году – механико-машиностроительный институт.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usu.ac.ru/sites/default/files/images/%D1%88%D0%BA%D0%BE%D0%BB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1412776"/>
            <a:ext cx="10225136" cy="6279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64896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1951—   Челябинский политехнический институт  по проекту  Е. Александрова</a:t>
            </a:r>
            <a:endParaRPr lang="ru-RU" sz="3200" dirty="0"/>
          </a:p>
        </p:txBody>
      </p:sp>
      <p:pic>
        <p:nvPicPr>
          <p:cNvPr id="40962" name="Picture 2" descr="http://img-fotki.yandex.ru/get/5305/ssgen.287/0_6f550_1afcbfc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82" y="1916832"/>
            <a:ext cx="897981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tv-radio.susu.ac.ru/pictures/photo/karta_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149080"/>
            <a:ext cx="8208912" cy="24974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200" dirty="0" smtClean="0"/>
              <a:t>К 1955 году построили четырехэтажные боковые крылья здания, к 1957 возвели семь этажей центральной части. ЧПИ остался семиэтажным.</a:t>
            </a:r>
          </a:p>
          <a:p>
            <a:pPr algn="ctr">
              <a:buNone/>
            </a:pPr>
            <a:r>
              <a:rPr lang="ru-RU" sz="3200" dirty="0" smtClean="0"/>
              <a:t>Вместо шпиля на крыше лозунг «Слава советской науке!»  </a:t>
            </a:r>
            <a:endParaRPr lang="ru-RU" sz="3200" dirty="0"/>
          </a:p>
        </p:txBody>
      </p:sp>
      <p:pic>
        <p:nvPicPr>
          <p:cNvPr id="4" name="Picture 2" descr="http://img-fotki.yandex.ru/get/5305/ssgen.287/0_6f550_1afcbfc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7981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31 октября 1990 года</a:t>
            </a:r>
            <a:r>
              <a:rPr lang="ru-RU" sz="1800" dirty="0" smtClean="0"/>
              <a:t> Приказом Государственного комитета СССР по народному образованию Челябинский политехнический институт им. Ленинского комсомола был переименован в </a:t>
            </a:r>
            <a:r>
              <a:rPr lang="ru-RU" sz="1800" b="1" dirty="0" smtClean="0"/>
              <a:t>Челябинский государственный технический университет</a:t>
            </a:r>
            <a:endParaRPr lang="ru-RU" sz="2400" dirty="0"/>
          </a:p>
        </p:txBody>
      </p:sp>
      <p:pic>
        <p:nvPicPr>
          <p:cNvPr id="4" name="Рисунок 3" descr="https://pp.vk.me/c314424/v314424813/5894/RfRxn_FOvZY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5157192"/>
            <a:ext cx="8892480" cy="12570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hlinkClick r:id="rId2" tooltip="1997"/>
              </a:rPr>
              <a:t>1997</a:t>
            </a:r>
            <a:r>
              <a:rPr lang="ru-RU" dirty="0" smtClean="0"/>
              <a:t> — ЧГТУ переименован в Южно-Уральский государственный университет.</a:t>
            </a:r>
          </a:p>
        </p:txBody>
      </p:sp>
      <p:pic>
        <p:nvPicPr>
          <p:cNvPr id="4" name="Рисунок 3" descr="https://pp.vk.me/c314424/v314424813/588b/XbL1ZDqHTOk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susu.ac.ru/sites/default/files/images/%D1%81%D1%82%D1%80%D0%BE%D0%B8%D1%82%D0%B5%D0%BB%D1%8C%D1%81%D1%82%D0%B2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384751" cy="4392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5714" y="0"/>
            <a:ext cx="7999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 smtClean="0"/>
              <a:t>В 1999 году началась реконструкция здания.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288340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Авторами проекта реконструкции были челябинские архитекторы: </a:t>
            </a:r>
            <a:r>
              <a:rPr lang="ru-RU" sz="2400" dirty="0" err="1" smtClean="0"/>
              <a:t>С.Г.Шабиев</a:t>
            </a:r>
            <a:r>
              <a:rPr lang="ru-RU" sz="2400" dirty="0" smtClean="0"/>
              <a:t>, М.Ю.Тюрин и автор первоначального проекта</a:t>
            </a:r>
            <a:r>
              <a:rPr lang="en-US" sz="2400" dirty="0" smtClean="0"/>
              <a:t> </a:t>
            </a:r>
            <a:r>
              <a:rPr lang="ru-RU" sz="2400" dirty="0" smtClean="0"/>
              <a:t>– Е.В.Александров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384973"/>
            <a:ext cx="8640960" cy="14730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18 ноября 1997 года </a:t>
            </a:r>
            <a:r>
              <a:rPr lang="ru-RU" dirty="0" smtClean="0"/>
              <a:t> ЧГТУ </a:t>
            </a:r>
            <a:r>
              <a:rPr lang="ru-RU" dirty="0" smtClean="0"/>
              <a:t>переименован в </a:t>
            </a:r>
            <a:r>
              <a:rPr lang="ru-RU" b="1" dirty="0" smtClean="0"/>
              <a:t>Южно-Уральский государственный университет</a:t>
            </a:r>
            <a:r>
              <a:rPr lang="ru-RU" dirty="0" smtClean="0"/>
              <a:t>.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1748" name="Picture 4" descr="http://ukr.susu.ac.ru/Photos/3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64488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4797152"/>
            <a:ext cx="7467600" cy="17488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Высота главного корпуса составляет 86 метров. Это одно из самых высоких зданий</a:t>
            </a:r>
            <a:endParaRPr lang="ru-RU" sz="3200" dirty="0"/>
          </a:p>
        </p:txBody>
      </p:sp>
      <p:pic>
        <p:nvPicPr>
          <p:cNvPr id="66562" name="Picture 2" descr="http://i.blog.fontanka.ru/photos/2013/08/800x600_4DLTUIi159RUK9G4b45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04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Шпиль с гербом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293096"/>
            <a:ext cx="8208912" cy="2756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Высота шпиля 8 метров. Нержавеющая сталь шпиля, покрытая плазменным напылением нитрата, выглядит позолоченной</a:t>
            </a:r>
            <a:endParaRPr lang="ru-RU" sz="3200" dirty="0"/>
          </a:p>
        </p:txBody>
      </p:sp>
      <p:pic>
        <p:nvPicPr>
          <p:cNvPr id="67588" name="Picture 4" descr="http://ic.pics.livejournal.com/unlimmobile/10590285/91560/91560_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28 ноября 2003 года над фасадом главного здания Южно-Уральского Государственного Университета установили бронзовую скульптуру «Прометея» 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 descr="http://img-fotki.yandex.ru/get/6408/674039.490/0_97a9f_8bb03206_XL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68407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Справа - богиня Слава, в руке у нее венок, которым она покрывает головы выпускников вуза и ученых, – лавровый символ признания заслуг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http://img-fotki.yandex.ru/get/6506/674039.490/0_97aa1_a033229d_XL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8840"/>
            <a:ext cx="62646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-fotki.yandex.ru/get/6607/674039.490/0_97aa2_3436a360_XL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0"/>
            <a:ext cx="6039941" cy="454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5085184"/>
            <a:ext cx="81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/>
              <a:t>Памятник  Вечному студенту. </a:t>
            </a: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Его </a:t>
            </a:r>
            <a:r>
              <a:rPr lang="ru-RU" sz="2800" dirty="0" smtClean="0"/>
              <a:t>автор – известный в Челябинске скульптор </a:t>
            </a:r>
            <a:r>
              <a:rPr lang="ru-RU" sz="2800" dirty="0" err="1" smtClean="0"/>
              <a:t>Вардкес</a:t>
            </a:r>
            <a:r>
              <a:rPr lang="ru-RU" sz="2800" dirty="0" smtClean="0"/>
              <a:t> </a:t>
            </a:r>
            <a:r>
              <a:rPr lang="ru-RU" sz="2800" dirty="0" err="1" smtClean="0"/>
              <a:t>Авакян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  1958 году  площадь представляла собой   пустырь</a:t>
            </a:r>
            <a:endParaRPr lang="ru-RU" dirty="0"/>
          </a:p>
        </p:txBody>
      </p:sp>
      <p:pic>
        <p:nvPicPr>
          <p:cNvPr id="22530" name="Picture 2" descr="1958 год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296144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/>
              <a:t>По проекту архитектора Салавата </a:t>
            </a:r>
            <a:r>
              <a:rPr lang="ru-RU" sz="1800" i="1" dirty="0" err="1" smtClean="0"/>
              <a:t>Шабиева</a:t>
            </a:r>
            <a:r>
              <a:rPr lang="ru-RU" sz="1800" i="1" dirty="0" smtClean="0"/>
              <a:t> в конце проспекта Ленина предполагалось возвести ступенчатые корпуса разной высоты, которые бы полукругом обрамляли памятник Игорю Курчатову</a:t>
            </a:r>
            <a:r>
              <a:rPr lang="ru-RU" sz="4000" i="1" dirty="0" smtClean="0"/>
              <a:t>. </a:t>
            </a:r>
            <a:endParaRPr lang="ru-RU" sz="4000" dirty="0"/>
          </a:p>
        </p:txBody>
      </p:sp>
      <p:pic>
        <p:nvPicPr>
          <p:cNvPr id="1026" name="Picture 2" descr="http://www.susu.ac.ru/upload/298/site/content/1135/130743082887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5229200"/>
            <a:ext cx="8280920" cy="124475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200" dirty="0" smtClean="0"/>
              <a:t>Памятник </a:t>
            </a:r>
            <a:r>
              <a:rPr lang="ru-RU" sz="3200" dirty="0" smtClean="0"/>
              <a:t>академику-ядерщику </a:t>
            </a:r>
            <a:r>
              <a:rPr lang="ru-RU" sz="3200" b="1" dirty="0" smtClean="0"/>
              <a:t> </a:t>
            </a:r>
            <a:r>
              <a:rPr lang="ru-RU" sz="3200" b="1" dirty="0" smtClean="0">
                <a:hlinkClick r:id="rId2"/>
              </a:rPr>
              <a:t>Игорю </a:t>
            </a:r>
            <a:r>
              <a:rPr lang="ru-RU" sz="3200" b="1" dirty="0" smtClean="0">
                <a:hlinkClick r:id="rId2"/>
              </a:rPr>
              <a:t>  Васильевичу  </a:t>
            </a:r>
            <a:r>
              <a:rPr lang="ru-RU" sz="3200" b="1" dirty="0" smtClean="0">
                <a:hlinkClick r:id="rId2"/>
              </a:rPr>
              <a:t>Курчатову</a:t>
            </a:r>
            <a:endParaRPr lang="ru-RU" sz="3200" dirty="0" smtClean="0"/>
          </a:p>
          <a:p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скульптор – В. </a:t>
            </a:r>
            <a:r>
              <a:rPr lang="ru-RU" sz="3200" dirty="0" err="1" smtClean="0"/>
              <a:t>Авакян</a:t>
            </a:r>
            <a:r>
              <a:rPr lang="ru-RU" sz="3200" dirty="0" smtClean="0"/>
              <a:t>, архитекторы – Б.В. Петров, В.Л. Глазырин</a:t>
            </a:r>
            <a:r>
              <a:rPr lang="ru-RU" sz="3200" dirty="0" smtClean="0"/>
              <a:t>,</a:t>
            </a:r>
          </a:p>
          <a:p>
            <a:pPr algn="ctr"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И.В. </a:t>
            </a:r>
            <a:r>
              <a:rPr lang="ru-RU" sz="3200" dirty="0" err="1" smtClean="0"/>
              <a:t>Талалай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17410" name="Picture 2" descr="http://rostov.sutochno.ru/files/misc/images/neformal/bronzovyy_vratar_pamyatnik_kurchatov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0"/>
            <a:ext cx="6696520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48064" y="836712"/>
            <a:ext cx="3424808" cy="4873752"/>
          </a:xfrm>
        </p:spPr>
        <p:txBody>
          <a:bodyPr/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Открыт  в 1986 г.</a:t>
            </a:r>
          </a:p>
          <a:p>
            <a:pPr algn="ctr">
              <a:buNone/>
            </a:pPr>
            <a:r>
              <a:rPr lang="ru-RU" sz="4000" dirty="0" smtClean="0"/>
              <a:t> к 250-летию </a:t>
            </a:r>
            <a:r>
              <a:rPr lang="en-US" sz="4000" dirty="0" err="1" smtClean="0"/>
              <a:t>Челябинска</a:t>
            </a:r>
            <a:r>
              <a:rPr lang="en-US" sz="4000" dirty="0" smtClean="0"/>
              <a:t>.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 descr="https://pp.vk.me/c10841/u119746813/-14/x_80a574bc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3968" y="1984248"/>
            <a:ext cx="4320480" cy="487375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состав композиции памятника входят два пилона высотой 27 метров и находящаяся между ними статуя Курчатова на постаменте. Высота памятника вместе с постаментом - 11 метров.</a:t>
            </a:r>
            <a:endParaRPr lang="ru-RU" dirty="0"/>
          </a:p>
        </p:txBody>
      </p:sp>
      <p:pic>
        <p:nvPicPr>
          <p:cNvPr id="56322" name="Picture 2" descr="http://s39.radikal.ru/i085/0810/3f/57e4f196d57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551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5013176"/>
            <a:ext cx="8280920" cy="146077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Образ ученого носит предельно </a:t>
            </a:r>
            <a:r>
              <a:rPr lang="ru-RU" dirty="0" smtClean="0"/>
              <a:t>обобщенный  </a:t>
            </a:r>
            <a:r>
              <a:rPr lang="ru-RU" dirty="0" smtClean="0"/>
              <a:t>характер, лаконичен (отсутствуют мелкие детали) и очень выразителен. Внимание привлекает </a:t>
            </a:r>
            <a:r>
              <a:rPr lang="ru-RU" dirty="0" smtClean="0"/>
              <a:t>полное драматического </a:t>
            </a:r>
            <a:r>
              <a:rPr lang="ru-RU" dirty="0" smtClean="0"/>
              <a:t>напряжения лицо; взгляд устремлен вперед; выразителен жест сжатых рук, придерживающих полы шинели.</a:t>
            </a:r>
            <a:endParaRPr lang="ru-RU" dirty="0"/>
          </a:p>
        </p:txBody>
      </p:sp>
      <p:pic>
        <p:nvPicPr>
          <p:cNvPr id="62466" name="Picture 2" descr="http://www.tyr74.ru/images/ural/big414image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69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5181200"/>
            <a:ext cx="8280920" cy="1676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smtClean="0"/>
              <a:t>В </a:t>
            </a:r>
            <a:r>
              <a:rPr lang="ru-RU" dirty="0" smtClean="0"/>
              <a:t>архитектурно-скульптурной </a:t>
            </a:r>
            <a:r>
              <a:rPr lang="ru-RU" dirty="0" smtClean="0"/>
              <a:t>композиции четко выдержан принцип симметрии: позади статуи из серого гранита установлены высокие бетонные пилоны, в верх. части </a:t>
            </a:r>
            <a:r>
              <a:rPr lang="ru-RU" dirty="0" smtClean="0"/>
              <a:t>которых  вмонтированы металлические  </a:t>
            </a:r>
            <a:r>
              <a:rPr lang="ru-RU" dirty="0" smtClean="0"/>
              <a:t>полусферы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3490" name="Picture 2" descr="http://www.lentachel.ru/image/xyJef6fScphN4EA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1440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</TotalTime>
  <Words>439</Words>
  <Application>Microsoft Office PowerPoint</Application>
  <PresentationFormat>Экран (4:3)</PresentationFormat>
  <Paragraphs>43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Памятник Курчатову,  ЮУРгУ</vt:lpstr>
      <vt:lpstr>Слайд 2</vt:lpstr>
      <vt:lpstr>В  1958 году  площадь представляла собой   пустырь</vt:lpstr>
      <vt:lpstr>По проекту архитектора Салавата Шабиева в конце проспекта Ленина предполагалось возвести ступенчатые корпуса разной высоты, которые бы полукругом обрамляли памятник Игорю Курчатову.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Монумент является центр. элементом сложной архитектурно-скульптурной  композиции, которая  завершает перспективу  пр. Ленина    </vt:lpstr>
      <vt:lpstr>Скейт-парк  и тренажёрная площадка.   Лето  2012. </vt:lpstr>
      <vt:lpstr>Сейчас происходит реконструкция, предположительно будут строить  подземный торговый комплекс </vt:lpstr>
      <vt:lpstr>10 июля 2003 г в Челябинске появился большой спортивный комплекс для легкоатлетов  </vt:lpstr>
      <vt:lpstr>Слайд 16</vt:lpstr>
      <vt:lpstr>Слайд 17</vt:lpstr>
      <vt:lpstr>1943 году – механико-машиностроительный институт.</vt:lpstr>
      <vt:lpstr>1951—   Челябинский политехнический институт  по проекту  Е. Александрова</vt:lpstr>
      <vt:lpstr>Слайд 20</vt:lpstr>
      <vt:lpstr>31 октября 1990 года Приказом Государственного комитета СССР по народному образованию Челябинский политехнический институт им. Ленинского комсомола был переименован в Челябинский государственный технический университет</vt:lpstr>
      <vt:lpstr>Слайд 22</vt:lpstr>
      <vt:lpstr>Слайд 23</vt:lpstr>
      <vt:lpstr>Слайд 24</vt:lpstr>
      <vt:lpstr>Слайд 25</vt:lpstr>
      <vt:lpstr>Шпиль с гербом</vt:lpstr>
      <vt:lpstr>28 ноября 2003 года над фасадом главного здания Южно-Уральского Государственного Университета установили бронзовую скульптуру «Прометея» .</vt:lpstr>
      <vt:lpstr>Справа - богиня Слава, в руке у нее венок, которым она покрывает головы выпускников вуза и ученых, – лавровый символ признания заслуг 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 Курчатову,  ЮУРгУ</dc:title>
  <dc:creator>Ольга</dc:creator>
  <cp:lastModifiedBy>Ольга</cp:lastModifiedBy>
  <cp:revision>26</cp:revision>
  <dcterms:created xsi:type="dcterms:W3CDTF">2014-03-26T06:04:41Z</dcterms:created>
  <dcterms:modified xsi:type="dcterms:W3CDTF">2014-03-28T05:33:04Z</dcterms:modified>
</cp:coreProperties>
</file>